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6" r:id="rId4"/>
    <p:sldId id="257" r:id="rId5"/>
    <p:sldId id="258" r:id="rId6"/>
    <p:sldId id="259" r:id="rId7"/>
  </p:sldIdLst>
  <p:sldSz cx="12192000" cy="6858000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70" autoAdjust="0"/>
    <p:restoredTop sz="94660"/>
  </p:normalViewPr>
  <p:slideViewPr>
    <p:cSldViewPr snapToGrid="0">
      <p:cViewPr varScale="1">
        <p:scale>
          <a:sx n="98" d="100"/>
          <a:sy n="98" d="100"/>
        </p:scale>
        <p:origin x="7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3812F4-90A6-EF10-292D-665AC0928A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8E604EA-65B7-3CDF-63D4-B1529F13A6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C3D908-56C8-6373-A496-AF1AEC0F3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BEE3-9661-447E-A01E-69D70FA65A6A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84940E-8E9F-244A-2D66-073076804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5E0D96-428A-D4A9-53A2-932294639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39EE-280C-48F8-A60A-1C299C70BA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389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151846-2F9C-5D81-9083-804E03694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63F43FE-A743-5F89-1610-B6DDF83587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71A11B-4E7B-A085-7571-ADEF0B860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BEE3-9661-447E-A01E-69D70FA65A6A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CF8E7C-1FB9-6663-D045-37C707A43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B13B2F-DA14-1385-1E6C-4CB87449A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39EE-280C-48F8-A60A-1C299C70BA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573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E787D82-040E-877D-6EE8-485C43253E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5ACA6BD-FEAE-7225-3349-91A9509545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12F55F-2712-2BB0-C942-DFF13BED6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BEE3-9661-447E-A01E-69D70FA65A6A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476AD8-B16A-F35B-DF30-308E5AD83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146FAB-1AAB-8B09-E33A-536B2DC59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39EE-280C-48F8-A60A-1C299C70BA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26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A5FCA8-7F47-C5C6-0696-5BEE4023C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73B9CF-80B7-5D6D-8F13-E46AFC62F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7A9B80-5D7A-A32C-06D2-05E2EF076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BEE3-9661-447E-A01E-69D70FA65A6A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B43AB4-E731-E693-483A-F10EEC1FB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0403CF-79BA-B4E7-7840-2F6992F8C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39EE-280C-48F8-A60A-1C299C70BA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178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7A5746-46C6-35AE-38F6-F4621109D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C0C7CB7-EE23-1650-EECA-1E4B7C8BA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E7B0A4-9524-7AC3-AAFC-29ED77ED5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BEE3-9661-447E-A01E-69D70FA65A6A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D51E03-6AA3-E4F1-5415-19439E3BA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F428E6-A0D8-ABA4-A30D-2C461CBEF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39EE-280C-48F8-A60A-1C299C70BA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309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3257A7-BBCE-5CB4-98CD-7175244FA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C4804C-F8FD-266A-EBCF-059362D6D9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601898C-AB23-30E7-78AE-41CEEFD797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8C31E46-F8EC-6CFF-B824-04908D1B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BEE3-9661-447E-A01E-69D70FA65A6A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73B5248-42EA-0881-3BDC-591C68DEE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4675752-7BA3-51E4-4576-FC33C4420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39EE-280C-48F8-A60A-1C299C70BA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891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12C519-E21B-7D34-703D-A58259C79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D22EC9E-672C-A2C2-9643-DCD2EBB04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B37E35-8874-B89E-F63F-8209727FE3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9DA96B1-C860-643E-1DA7-4E641CDEC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FB44B80-C256-0CB8-C734-E0A986A69F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621E50B-1DAB-C995-A27C-82E2E0B50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BEE3-9661-447E-A01E-69D70FA65A6A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DB19C34-AE89-6B5E-906C-91BC307DB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DEC867D-627A-097A-55F5-3530A2F36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39EE-280C-48F8-A60A-1C299C70BA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3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75793E-CEF8-CA80-E33E-B572BF53C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F094219-A4DF-2E5F-6927-7A31274C5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BEE3-9661-447E-A01E-69D70FA65A6A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B58D3E3-1C93-6C56-8A11-6DC727C04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62D3C86-A965-8B96-3710-B1F0CD8EE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39EE-280C-48F8-A60A-1C299C70BA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03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9749A39-D9C2-7344-9395-501490E52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BEE3-9661-447E-A01E-69D70FA65A6A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13675AD-FE0D-1271-C365-1187D9F4B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8509164-7B94-98E9-229C-65C53DB9E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39EE-280C-48F8-A60A-1C299C70BA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3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833B3F-01FA-1E65-FB84-9358B6B37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AEACB3-F09F-77AB-1EC3-C221BAFC30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767C30B-5434-6B73-F4D5-37FBF361FC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BADA375-5A93-417F-40DC-F3FEDAE37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BEE3-9661-447E-A01E-69D70FA65A6A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7F851AD-E004-2D4B-B8A5-BE5B311A1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DDCAF5-0409-B234-F7F5-78DB5291A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39EE-280C-48F8-A60A-1C299C70BA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EC5D5C-78B0-10DA-AE21-7A2006156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9D500E0-2837-23D0-2C9B-35B33CE99A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DFA13E6-F3C8-0464-B8D4-9889D67322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A450FE4-663C-A205-16EA-1AD4B949C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BEE3-9661-447E-A01E-69D70FA65A6A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FE2DC0B-2029-7E04-6313-3AFC3BEB4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4223829-C5C9-FBC1-B1C6-3B9540888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39EE-280C-48F8-A60A-1C299C70BA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214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9CB5D9-A02D-0134-1446-FE2282961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B87F0-4918-FB13-4183-8781FBD90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B629A9-B1B4-2813-F1BA-6FD4D80569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7BEE3-9661-447E-A01E-69D70FA65A6A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65267A-DED4-C0AD-46FB-D7F32635B3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5583D6-EBA4-1FA4-66EE-F2FA7390EE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439EE-280C-48F8-A60A-1C299C70BA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42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E7ED1F-9E79-14F3-B4D3-BAC8F0F75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2721"/>
            <a:ext cx="10515600" cy="1325563"/>
          </a:xfrm>
        </p:spPr>
        <p:txBody>
          <a:bodyPr/>
          <a:lstStyle/>
          <a:p>
            <a:pPr algn="ctr"/>
            <a:r>
              <a:rPr lang="ru-RU" sz="4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Почетн</a:t>
            </a:r>
            <a:r>
              <a:rPr lang="ru-RU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ым</a:t>
            </a:r>
            <a:r>
              <a:rPr lang="ru-RU" sz="4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Дипломом ОИЯИ </a:t>
            </a:r>
            <a:r>
              <a:rPr lang="ru-RU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награждаются: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3644F2-4D7B-4AC8-7139-5970F79AC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7505"/>
            <a:ext cx="10515600" cy="4351338"/>
          </a:xfrm>
        </p:spPr>
        <p:txBody>
          <a:bodyPr/>
          <a:lstStyle/>
          <a:p>
            <a:pPr indent="0" algn="ctr">
              <a:spcBef>
                <a:spcPts val="150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Бабкин Вадим Андреевич</a:t>
            </a:r>
          </a:p>
          <a:p>
            <a:pPr indent="0" algn="ctr">
              <a:spcBef>
                <a:spcPts val="150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Беляева Евгения Вадимовна</a:t>
            </a:r>
          </a:p>
          <a:p>
            <a:pPr indent="0" algn="ctr">
              <a:spcBef>
                <a:spcPts val="1500"/>
              </a:spcBef>
              <a:buNone/>
            </a:pP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Заикина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Марина Александровна</a:t>
            </a:r>
          </a:p>
          <a:p>
            <a:pPr indent="0" algn="ctr">
              <a:spcBef>
                <a:spcPts val="1500"/>
              </a:spcBef>
              <a:buNone/>
            </a:pPr>
            <a:r>
              <a:rPr lang="ru-RU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Иванов Евгений Владимирович</a:t>
            </a:r>
          </a:p>
          <a:p>
            <a:pPr indent="0" algn="ctr">
              <a:spcBef>
                <a:spcPts val="1500"/>
              </a:spcBef>
              <a:buNone/>
            </a:pPr>
            <a:r>
              <a:rPr lang="ru-RU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Кобец Валерий Васильевич</a:t>
            </a:r>
          </a:p>
          <a:p>
            <a:pPr indent="0" algn="ctr">
              <a:spcBef>
                <a:spcPts val="150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Сидоров Алексей Иванович</a:t>
            </a:r>
          </a:p>
          <a:p>
            <a:pPr indent="0" algn="ctr">
              <a:spcBef>
                <a:spcPts val="1500"/>
              </a:spcBef>
              <a:buNone/>
            </a:pPr>
            <a:r>
              <a:rPr lang="ru-RU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Сумбаев</a:t>
            </a:r>
            <a:r>
              <a:rPr lang="ru-RU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Анатолий Павлович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" y="223173"/>
            <a:ext cx="1607975" cy="1595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396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57AD0C-1761-45AE-E1F3-E7C4807E4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8153" y="365123"/>
            <a:ext cx="10515600" cy="1325563"/>
          </a:xfrm>
        </p:spPr>
        <p:txBody>
          <a:bodyPr/>
          <a:lstStyle/>
          <a:p>
            <a:pPr algn="ctr"/>
            <a:r>
              <a:rPr lang="ru-RU" sz="4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Почетн</a:t>
            </a:r>
            <a:r>
              <a:rPr lang="ru-RU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ым</a:t>
            </a:r>
            <a:r>
              <a:rPr lang="ru-RU" sz="4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Дипломом ОИЯИ </a:t>
            </a:r>
            <a:r>
              <a:rPr lang="ru-RU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награждаются: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5446A0-CD4E-FB15-B2A0-F75ABC22F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9679"/>
            <a:ext cx="10515600" cy="4351338"/>
          </a:xfrm>
        </p:spPr>
        <p:txBody>
          <a:bodyPr/>
          <a:lstStyle/>
          <a:p>
            <a:pPr marL="0" indent="0" algn="ctr">
              <a:spcBef>
                <a:spcPts val="1500"/>
              </a:spcBef>
              <a:buNone/>
            </a:pP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Браднова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Вера</a:t>
            </a:r>
          </a:p>
          <a:p>
            <a:pPr marL="0" indent="0" algn="ctr">
              <a:spcBef>
                <a:spcPts val="150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Верещагин Степан Владимирович</a:t>
            </a:r>
          </a:p>
          <a:p>
            <a:pPr marL="0" indent="0" algn="ctr">
              <a:spcBef>
                <a:spcPts val="1500"/>
              </a:spcBef>
              <a:buNone/>
            </a:pP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Герценбергер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Константин Викторович</a:t>
            </a:r>
          </a:p>
          <a:p>
            <a:pPr marL="0" indent="0" algn="ctr">
              <a:spcBef>
                <a:spcPts val="150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Гоголева Светлана Валерьевна</a:t>
            </a:r>
          </a:p>
          <a:p>
            <a:pPr marL="0" indent="0" algn="ctr">
              <a:spcBef>
                <a:spcPts val="150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Кириллов Дмитрий Александрович</a:t>
            </a:r>
          </a:p>
          <a:p>
            <a:pPr marL="0" indent="0" algn="ctr">
              <a:spcBef>
                <a:spcPts val="150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Морозов Владимир Викторович</a:t>
            </a:r>
          </a:p>
          <a:p>
            <a:pPr marL="0" indent="0" algn="ctr">
              <a:spcBef>
                <a:spcPts val="1500"/>
              </a:spcBef>
              <a:buNone/>
            </a:pP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Пиядин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Семен Михайлович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358" y="98185"/>
            <a:ext cx="1613386" cy="1592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81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B99430-B842-1689-5F4B-A9EBE77CF0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5107" y="270729"/>
            <a:ext cx="9144000" cy="1329471"/>
          </a:xfrm>
        </p:spPr>
        <p:txBody>
          <a:bodyPr/>
          <a:lstStyle/>
          <a:p>
            <a:r>
              <a:rPr lang="ru-RU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Почетной грамотой главы г. о. Дубна </a:t>
            </a:r>
            <a:r>
              <a:rPr lang="ru-RU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награждаются: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5505" y="2178425"/>
            <a:ext cx="12962964" cy="5262979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fontAlgn="b">
              <a:lnSpc>
                <a:spcPct val="150000"/>
              </a:lnSpc>
            </a:pP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Бычков Александр Васильевич</a:t>
            </a:r>
          </a:p>
          <a:p>
            <a:pPr fontAlgn="b">
              <a:lnSpc>
                <a:spcPct val="150000"/>
              </a:lnSpc>
            </a:pP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Долгий Сергей Алексеевич </a:t>
            </a:r>
          </a:p>
          <a:p>
            <a:pPr fontAlgn="b">
              <a:lnSpc>
                <a:spcPct val="150000"/>
              </a:lnSpc>
            </a:pP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Михайлов Владимир Афанасьевич  </a:t>
            </a:r>
          </a:p>
          <a:p>
            <a:pPr fontAlgn="b">
              <a:lnSpc>
                <a:spcPct val="150000"/>
              </a:lnSpc>
              <a:defRPr/>
            </a:pP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Никифоров Дмитрий Николаевич </a:t>
            </a:r>
          </a:p>
          <a:p>
            <a:pPr fontAlgn="b">
              <a:lnSpc>
                <a:spcPct val="150000"/>
              </a:lnSpc>
              <a:defRPr/>
            </a:pP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">
              <a:lnSpc>
                <a:spcPct val="150000"/>
              </a:lnSpc>
              <a:defRPr/>
            </a:pP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">
              <a:lnSpc>
                <a:spcPct val="150000"/>
              </a:lnSpc>
              <a:defRPr/>
            </a:pP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">
              <a:lnSpc>
                <a:spcPct val="150000"/>
              </a:lnSpc>
              <a:defRPr/>
            </a:pP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">
              <a:lnSpc>
                <a:spcPct val="150000"/>
              </a:lnSpc>
            </a:pP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Романов Сергей Валентинович </a:t>
            </a:r>
          </a:p>
          <a:p>
            <a:pPr fontAlgn="b">
              <a:lnSpc>
                <a:spcPct val="150000"/>
              </a:lnSpc>
            </a:pP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Рукояткин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Павел Александрович </a:t>
            </a:r>
          </a:p>
          <a:p>
            <a:pPr fontAlgn="b">
              <a:lnSpc>
                <a:spcPct val="150000"/>
              </a:lnSpc>
            </a:pP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Сотников Павел Николаевич </a:t>
            </a:r>
          </a:p>
          <a:p>
            <a:pPr fontAlgn="b">
              <a:lnSpc>
                <a:spcPct val="150000"/>
              </a:lnSpc>
            </a:pP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Тяпкин Игорь Алексеевич  </a:t>
            </a:r>
          </a:p>
          <a:p>
            <a:pPr fontAlgn="b">
              <a:lnSpc>
                <a:spcPct val="150000"/>
              </a:lnSpc>
            </a:pP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Шпак Ирина Викторовна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506" y="105704"/>
            <a:ext cx="1582214" cy="1561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326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E3EC6-571E-F083-9054-D15A500F1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8505" y="501696"/>
            <a:ext cx="10515600" cy="1113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Благодарностью главы </a:t>
            </a:r>
            <a:r>
              <a:rPr lang="ru-RU" sz="44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г.о.Дубна</a:t>
            </a:r>
            <a:r>
              <a:rPr lang="ru-RU" sz="4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награждаются:</a:t>
            </a:r>
            <a:br>
              <a:rPr lang="ru-RU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BF81BD-7CAC-942C-BC91-4F526733E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99" y="1546698"/>
            <a:ext cx="10045576" cy="516974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60000"/>
              </a:lnSpc>
              <a:spcBef>
                <a:spcPts val="60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Афанасьев Сергей Владимирович</a:t>
            </a:r>
          </a:p>
          <a:p>
            <a:pPr marL="0" indent="0" algn="ctr">
              <a:lnSpc>
                <a:spcPct val="160000"/>
              </a:lnSpc>
              <a:spcBef>
                <a:spcPts val="60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Донягин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Алексей Михайлович  </a:t>
            </a:r>
          </a:p>
          <a:p>
            <a:pPr marL="0" indent="0" algn="ctr">
              <a:lnSpc>
                <a:spcPct val="160000"/>
              </a:lnSpc>
              <a:spcBef>
                <a:spcPts val="60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Зимин Николай </a:t>
            </a:r>
            <a:r>
              <a:rPr lang="ru-RU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Иванович                                              </a:t>
            </a:r>
          </a:p>
          <a:p>
            <a:pPr marL="0" indent="0" algn="ctr">
              <a:lnSpc>
                <a:spcPct val="160000"/>
              </a:lnSpc>
              <a:spcBef>
                <a:spcPts val="600"/>
              </a:spcBef>
              <a:buNone/>
            </a:pPr>
            <a:r>
              <a:rPr lang="ru-RU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Зинченко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Александр Иванович                                                       Кекелидзе Георгий Димитриевич                                                  Кириченко Татьяна Николаевна                                                  Ладыгин Владимир Петрович                                                              Мурин Юрий Андреевич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886" y="141562"/>
            <a:ext cx="1591297" cy="1570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036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F3D58A-6511-5214-A72B-38624AD7A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8141" y="21543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Почетной грамотой Совета депутатов </a:t>
            </a:r>
            <a:r>
              <a:rPr lang="ru-RU" sz="36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г.о.Дубна</a:t>
            </a:r>
            <a:r>
              <a:rPr lang="ru-RU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награждаются: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CA222C-A3BD-D13B-87D5-B13D031AE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9882" y="1400520"/>
            <a:ext cx="10892118" cy="1440465"/>
          </a:xfrm>
        </p:spPr>
        <p:txBody>
          <a:bodyPr numCol="2">
            <a:normAutofit fontScale="40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ru-RU" sz="6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Базылев Сергей Николаевич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ru-RU" sz="6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Новикова Елена Николаевна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ru-RU" sz="6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Токарев Михаил Владимирович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ru-RU" sz="6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3DED794-EA1D-B26D-627A-AE181CC800E0}"/>
              </a:ext>
            </a:extLst>
          </p:cNvPr>
          <p:cNvSpPr txBox="1">
            <a:spLocks/>
          </p:cNvSpPr>
          <p:nvPr/>
        </p:nvSpPr>
        <p:spPr>
          <a:xfrm>
            <a:off x="1214716" y="311036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Благодарностью Совета депутатов </a:t>
            </a:r>
            <a:r>
              <a:rPr lang="ru-RU" sz="36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г.о.Дубна</a:t>
            </a:r>
            <a:r>
              <a:rPr lang="ru-RU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награждаются:</a:t>
            </a:r>
            <a:endParaRPr lang="ru-RU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F86E5B-5326-DCC3-E459-7FA0FD859461}"/>
              </a:ext>
            </a:extLst>
          </p:cNvPr>
          <p:cNvSpPr txBox="1"/>
          <p:nvPr/>
        </p:nvSpPr>
        <p:spPr>
          <a:xfrm>
            <a:off x="461681" y="4283888"/>
            <a:ext cx="11317941" cy="3559949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>
              <a:lnSpc>
                <a:spcPct val="160000"/>
              </a:lnSpc>
              <a:spcBef>
                <a:spcPts val="1000"/>
              </a:spcBef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Алексахин Вадим Юрьевич</a:t>
            </a:r>
          </a:p>
          <a:p>
            <a:pPr>
              <a:lnSpc>
                <a:spcPct val="160000"/>
              </a:lnSpc>
              <a:spcBef>
                <a:spcPts val="1000"/>
              </a:spcBef>
            </a:pPr>
            <a:r>
              <a:rPr lang="ru-RU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Василишин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Богдан Владимирович           </a:t>
            </a:r>
          </a:p>
          <a:p>
            <a:pPr>
              <a:lnSpc>
                <a:spcPct val="160000"/>
              </a:lnSpc>
              <a:spcBef>
                <a:spcPts val="1000"/>
              </a:spcBef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Голубицкий Олег Михайлович </a:t>
            </a:r>
          </a:p>
          <a:p>
            <a:pPr>
              <a:lnSpc>
                <a:spcPct val="160000"/>
              </a:lnSpc>
              <a:spcBef>
                <a:spcPts val="1000"/>
              </a:spcBef>
            </a:pP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60000"/>
              </a:lnSpc>
              <a:spcBef>
                <a:spcPts val="1000"/>
              </a:spcBef>
            </a:pP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60000"/>
              </a:lnSpc>
              <a:spcBef>
                <a:spcPts val="1000"/>
              </a:spcBef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Меркурьев Андрей Владимирович           </a:t>
            </a:r>
          </a:p>
          <a:p>
            <a:pPr>
              <a:lnSpc>
                <a:spcPct val="160000"/>
              </a:lnSpc>
              <a:spcBef>
                <a:spcPts val="1000"/>
              </a:spcBef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Сергеева Екатерина Владимировна              				</a:t>
            </a:r>
            <a:endParaRPr lang="en-US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129" y="89310"/>
            <a:ext cx="1470724" cy="1451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88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BE29B9-7A86-B54E-FC24-CF6A0567F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5365" y="46707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Благодарностью Совета депутатов </a:t>
            </a:r>
            <a:r>
              <a:rPr lang="ru-RU" sz="36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г.о.Дубна</a:t>
            </a:r>
            <a:r>
              <a:rPr lang="ru-RU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также награждаются: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C83582-16FE-06ED-4763-926866790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223" y="2555563"/>
            <a:ext cx="11153553" cy="2944284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Анисимов Сергей Юрьевич                 Горбунов Николай Васильевич        Ершов Юрий Владимирович               Замятин Николай Иванович    Московский Александр Егорович        </a:t>
            </a:r>
            <a:r>
              <a:rPr lang="ru-RU" sz="2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Лукстиньш</a:t>
            </a:r>
            <a:r>
              <a:rPr lang="ru-RU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Юрис Рудольфович Гусаков Юрий Васильевич                   </a:t>
            </a:r>
            <a:r>
              <a:rPr lang="ru-RU" sz="2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Серочкин</a:t>
            </a:r>
            <a:r>
              <a:rPr lang="ru-RU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Евгений Васильевич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85" y="169385"/>
            <a:ext cx="1484780" cy="1472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2689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1870</TotalTime>
  <Words>209</Words>
  <Application>Microsoft Office PowerPoint</Application>
  <PresentationFormat>Широкоэкранный</PresentationFormat>
  <Paragraphs>50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Почетным Дипломом ОИЯИ награждаются:</vt:lpstr>
      <vt:lpstr>Почетным Дипломом ОИЯИ награждаются:</vt:lpstr>
      <vt:lpstr>Почетной грамотой главы г. о. Дубна награждаются:</vt:lpstr>
      <vt:lpstr>Благодарностью главы г.о.Дубна награждаются: </vt:lpstr>
      <vt:lpstr>Почетной грамотой Совета депутатов г.о.Дубна награждаются:</vt:lpstr>
      <vt:lpstr>Благодарностью Совета депутатов г.о.Дубна также награждаются: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Почетной грамотой главы г.о.Дубна награждаются:</dc:title>
  <dc:creator>Светлана</dc:creator>
  <cp:lastModifiedBy>Светлана</cp:lastModifiedBy>
  <cp:revision>18</cp:revision>
  <cp:lastPrinted>2023-12-22T07:50:27Z</cp:lastPrinted>
  <dcterms:created xsi:type="dcterms:W3CDTF">2023-12-20T07:26:24Z</dcterms:created>
  <dcterms:modified xsi:type="dcterms:W3CDTF">2023-12-22T08:26:33Z</dcterms:modified>
</cp:coreProperties>
</file>